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20" r:id="rId6"/>
    <p:sldId id="261" r:id="rId7"/>
    <p:sldId id="317" r:id="rId8"/>
    <p:sldId id="318" r:id="rId9"/>
    <p:sldId id="321" r:id="rId10"/>
    <p:sldId id="322" r:id="rId11"/>
    <p:sldId id="31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x="12192000" cy="6858000"/>
  <p:notesSz cx="6858000" cy="9144000"/>
  <p:embeddedFontLst>
    <p:embeddedFont>
      <p:font typeface="맑은 고딕" panose="020B0503020000020004" pitchFamily="50" charset="-127"/>
      <p:regular r:id="rId66"/>
      <p:bold r:id="rId67"/>
    </p:embeddedFont>
    <p:embeddedFont>
      <p:font typeface="경기천년바탕 Regular" panose="02020503020101020101" pitchFamily="18" charset="-127"/>
      <p:regular r:id="rId68"/>
    </p:embeddedFont>
    <p:embeddedFont>
      <p:font typeface="경기천년바탕 Bold" panose="02020803020101020101" pitchFamily="18" charset="-127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794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05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08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95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70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4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7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19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55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55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029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050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4.jp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4.jp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8.png"/><Relationship Id="rId4" Type="http://schemas.openxmlformats.org/officeDocument/2006/relationships/image" Target="../media/image7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4.jp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5.png"/><Relationship Id="rId4" Type="http://schemas.openxmlformats.org/officeDocument/2006/relationships/image" Target="../media/image8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9.jp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.png"/><Relationship Id="rId7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gif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jp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s://p-hongsi.github.io/SuSi/Bsu/compareT.html" TargetMode="External"/><Relationship Id="rId7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p-hongsi.github.io/SuSi/Bsu/compareT.html" TargetMode="External"/><Relationship Id="rId7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4.png"/><Relationship Id="rId7" Type="http://schemas.openxmlformats.org/officeDocument/2006/relationships/image" Target="../media/image10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yooear/gpt4-pdf-chatbot-langchain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793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8" y="76747"/>
            <a:ext cx="360125" cy="3593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04053" y="4106173"/>
            <a:ext cx="1406106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3507 </a:t>
            </a:r>
            <a:r>
              <a:rPr lang="ko-KR" alt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박창빈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3911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박준영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4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8" name="Screen_Recording_20230617_000420_ReVanced Extend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1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-3576"/>
            <a:ext cx="12185650" cy="67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3" name="Screen_Recording_20230612_143009_Samsung Inter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102" y="64283"/>
            <a:ext cx="12094548" cy="67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1932318" y="894184"/>
            <a:ext cx="1923691" cy="140850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66" y="1447495"/>
            <a:ext cx="6271402" cy="1710385"/>
          </a:xfrm>
          <a:prstGeom prst="roundRect">
            <a:avLst>
              <a:gd name="adj" fmla="val 12831"/>
            </a:avLst>
          </a:prstGeom>
        </p:spPr>
      </p:pic>
    </p:spTree>
    <p:extLst>
      <p:ext uri="{BB962C8B-B14F-4D97-AF65-F5344CB8AC3E}">
        <p14:creationId xmlns:p14="http://schemas.microsoft.com/office/powerpoint/2010/main" val="199496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4" y="938133"/>
            <a:ext cx="9541547" cy="514349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</p:cNvCxnSpPr>
          <p:nvPr/>
        </p:nvCxnSpPr>
        <p:spPr>
          <a:xfrm rot="5400000" flipH="1" flipV="1">
            <a:off x="2581867" y="1369316"/>
            <a:ext cx="1511792" cy="131840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4" y="2784412"/>
            <a:ext cx="5046337" cy="3276605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31" y="3342600"/>
            <a:ext cx="6381664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87777" y="938133"/>
            <a:ext cx="9794450" cy="33448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8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5" name="구부러진 연결선 14"/>
          <p:cNvCxnSpPr/>
          <p:nvPr/>
        </p:nvCxnSpPr>
        <p:spPr>
          <a:xfrm rot="5400000" flipH="1" flipV="1">
            <a:off x="3623296" y="1311013"/>
            <a:ext cx="2432244" cy="22256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76" y="3639940"/>
            <a:ext cx="5965660" cy="2286407"/>
          </a:xfrm>
          <a:prstGeom prst="roundRect">
            <a:avLst>
              <a:gd name="adj" fmla="val 8833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18" y="790639"/>
            <a:ext cx="9721414" cy="5273146"/>
          </a:xfrm>
          <a:prstGeom prst="rect">
            <a:avLst/>
          </a:prstGeom>
        </p:spPr>
      </p:pic>
      <p:cxnSp>
        <p:nvCxnSpPr>
          <p:cNvPr id="14" name="구부러진 연결선 13"/>
          <p:cNvCxnSpPr/>
          <p:nvPr/>
        </p:nvCxnSpPr>
        <p:spPr>
          <a:xfrm flipV="1">
            <a:off x="7249772" y="1149147"/>
            <a:ext cx="2688080" cy="267697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4" y="2111636"/>
            <a:ext cx="6483990" cy="3428981"/>
          </a:xfrm>
          <a:prstGeom prst="roundRect">
            <a:avLst>
              <a:gd name="adj" fmla="val 457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4" y="938133"/>
            <a:ext cx="9541547" cy="514349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2785143" y="2593701"/>
            <a:ext cx="2482128" cy="136582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구부러진 연결선 69"/>
          <p:cNvCxnSpPr/>
          <p:nvPr/>
        </p:nvCxnSpPr>
        <p:spPr>
          <a:xfrm rot="10800000" flipV="1">
            <a:off x="7103001" y="2186478"/>
            <a:ext cx="1826653" cy="1773047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55" y="581822"/>
            <a:ext cx="4981692" cy="1604656"/>
          </a:xfrm>
          <a:prstGeom prst="roundRect">
            <a:avLst>
              <a:gd name="adj" fmla="val 11967"/>
            </a:avLst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68" y="584462"/>
            <a:ext cx="3026482" cy="1992591"/>
          </a:xfrm>
          <a:prstGeom prst="roundRect">
            <a:avLst>
              <a:gd name="adj" fmla="val 6732"/>
            </a:avLst>
          </a:prstGeom>
          <a:ln>
            <a:solidFill>
              <a:srgbClr val="0070C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5184297" y="3018944"/>
            <a:ext cx="1953786" cy="1897811"/>
          </a:xfrm>
          <a:prstGeom prst="ellipse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4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93" y="384036"/>
            <a:ext cx="6307389" cy="6086351"/>
          </a:xfrm>
          <a:prstGeom prst="rect">
            <a:avLst/>
          </a:prstGeom>
        </p:spPr>
      </p:pic>
      <p:cxnSp>
        <p:nvCxnSpPr>
          <p:cNvPr id="7" name="구부러진 연결선 6"/>
          <p:cNvCxnSpPr/>
          <p:nvPr/>
        </p:nvCxnSpPr>
        <p:spPr>
          <a:xfrm rot="5400000" flipH="1" flipV="1">
            <a:off x="3956578" y="2547896"/>
            <a:ext cx="2165231" cy="210726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94" y="4100468"/>
            <a:ext cx="5171662" cy="1751425"/>
          </a:xfrm>
          <a:prstGeom prst="roundRect">
            <a:avLst>
              <a:gd name="adj" fmla="val 5642"/>
            </a:avLst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5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" y="541858"/>
            <a:ext cx="10478217" cy="579574"/>
          </a:xfrm>
          <a:prstGeom prst="rect">
            <a:avLst/>
          </a:prstGeom>
        </p:spPr>
      </p:pic>
      <p:cxnSp>
        <p:nvCxnSpPr>
          <p:cNvPr id="7" name="구부러진 연결선 6"/>
          <p:cNvCxnSpPr>
            <a:stCxn id="8" idx="3"/>
          </p:cNvCxnSpPr>
          <p:nvPr/>
        </p:nvCxnSpPr>
        <p:spPr>
          <a:xfrm flipV="1">
            <a:off x="10090340" y="1052425"/>
            <a:ext cx="615041" cy="1778598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356973"/>
            <a:ext cx="2431661" cy="25185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79" y="1943936"/>
            <a:ext cx="5983161" cy="1774174"/>
          </a:xfrm>
          <a:prstGeom prst="roundRect">
            <a:avLst>
              <a:gd name="adj" fmla="val 6586"/>
            </a:avLst>
          </a:prstGeom>
        </p:spPr>
      </p:pic>
      <p:cxnSp>
        <p:nvCxnSpPr>
          <p:cNvPr id="13" name="구부러진 연결선 12"/>
          <p:cNvCxnSpPr>
            <a:stCxn id="9" idx="1"/>
            <a:endCxn id="3" idx="3"/>
          </p:cNvCxnSpPr>
          <p:nvPr/>
        </p:nvCxnSpPr>
        <p:spPr>
          <a:xfrm rot="10800000">
            <a:off x="3269420" y="3616226"/>
            <a:ext cx="723746" cy="20191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66" y="4858149"/>
            <a:ext cx="7797704" cy="1554546"/>
          </a:xfrm>
          <a:prstGeom prst="roundRect">
            <a:avLst>
              <a:gd name="adj" fmla="val 9736"/>
            </a:avLst>
          </a:prstGeom>
        </p:spPr>
      </p:pic>
      <p:sp>
        <p:nvSpPr>
          <p:cNvPr id="28" name="직사각형 27"/>
          <p:cNvSpPr/>
          <p:nvPr/>
        </p:nvSpPr>
        <p:spPr>
          <a:xfrm>
            <a:off x="947836" y="4038137"/>
            <a:ext cx="421640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795657" y="5421820"/>
            <a:ext cx="975773" cy="1600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47836" y="4314106"/>
            <a:ext cx="924560" cy="1969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57335" y="6163139"/>
            <a:ext cx="1546860" cy="1754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5657" y="5889856"/>
            <a:ext cx="962850" cy="19913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93519" y="2831023"/>
            <a:ext cx="1120140" cy="111864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93520" y="2831023"/>
            <a:ext cx="1120140" cy="111864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40843" y="4550789"/>
            <a:ext cx="1349002" cy="22860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795657" y="5154518"/>
            <a:ext cx="760507" cy="1931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646146" y="843214"/>
            <a:ext cx="336081" cy="27821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958" y="417966"/>
            <a:ext cx="1259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동기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52754" y="1389930"/>
            <a:ext cx="9074989" cy="40318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이면 대부분 진학과 관련하여 많은 고민이 있을 텐데 물론 담임선생님과 상담을 하면 자신의 등급으로 어디 갈 수 있는지 알 수 있는 프로그램이 있지만 선생님만 사용할 수 있어 접근성이 낮다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그래서 대학별 환산법을 적용하여 점수 계산과 작년 입시결과를 바탕으로 자신의 점수와 해당 학과의 점수를 비교할 수 있는 웹사이트를 만들어 접근성을 높이기 위해 이 프로젝트를 시작하였다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32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9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6" y="0"/>
            <a:ext cx="12191141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972122" y="2765492"/>
            <a:ext cx="4241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점수 비교</a:t>
            </a:r>
          </a:p>
        </p:txBody>
      </p:sp>
    </p:spTree>
    <p:extLst>
      <p:ext uri="{BB962C8B-B14F-4D97-AF65-F5344CB8AC3E}">
        <p14:creationId xmlns:p14="http://schemas.microsoft.com/office/powerpoint/2010/main" val="11047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8" y="791829"/>
            <a:ext cx="9721414" cy="527314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43" y="1895524"/>
            <a:ext cx="3863716" cy="814326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4" y="796914"/>
            <a:ext cx="9702663" cy="5262975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4" y="938133"/>
            <a:ext cx="9541547" cy="514349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8" y="791829"/>
            <a:ext cx="9721414" cy="5273146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381273" y="1576469"/>
            <a:ext cx="2220758" cy="1683923"/>
          </a:xfrm>
          <a:prstGeom prst="curvedConnector4">
            <a:avLst>
              <a:gd name="adj1" fmla="val 41671"/>
              <a:gd name="adj2" fmla="val 171644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68" y="3528810"/>
            <a:ext cx="5323490" cy="2924354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59" y="4077552"/>
            <a:ext cx="6017894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49690" y="938132"/>
            <a:ext cx="9303259" cy="73983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0800000">
            <a:off x="6987397" y="1958197"/>
            <a:ext cx="2514823" cy="175754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40" y="4425350"/>
            <a:ext cx="4671315" cy="650249"/>
          </a:xfrm>
          <a:prstGeom prst="roundRect">
            <a:avLst>
              <a:gd name="adj" fmla="val 8056"/>
            </a:avLst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57" y="3731210"/>
            <a:ext cx="4301186" cy="2743200"/>
          </a:xfrm>
          <a:prstGeom prst="roundRect">
            <a:avLst>
              <a:gd name="adj" fmla="val 4296"/>
            </a:avLst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44" y="5075600"/>
            <a:ext cx="6425112" cy="923925"/>
          </a:xfrm>
          <a:prstGeom prst="roundRect">
            <a:avLst>
              <a:gd name="adj" fmla="val 18708"/>
            </a:avLst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flipV="1">
            <a:off x="2205872" y="2907102"/>
            <a:ext cx="3418551" cy="210795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5" y="4897075"/>
            <a:ext cx="10642202" cy="1571625"/>
          </a:xfrm>
          <a:prstGeom prst="roundRect">
            <a:avLst>
              <a:gd name="adj" fmla="val 14868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>
            <a:off x="2529438" y="1018940"/>
            <a:ext cx="2818939" cy="255869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303" y="64283"/>
            <a:ext cx="4831132" cy="3808977"/>
          </a:xfrm>
          <a:prstGeom prst="roundRect">
            <a:avLst>
              <a:gd name="adj" fmla="val 2928"/>
            </a:avLst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98" y="220098"/>
            <a:ext cx="4600505" cy="870187"/>
          </a:xfrm>
          <a:prstGeom prst="roundRect">
            <a:avLst>
              <a:gd name="adj" fmla="val 746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0800000" flipV="1">
            <a:off x="8039820" y="2406560"/>
            <a:ext cx="2763301" cy="1906943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23" y="511578"/>
            <a:ext cx="6776459" cy="1894984"/>
          </a:xfrm>
          <a:prstGeom prst="roundRect">
            <a:avLst>
              <a:gd name="adj" fmla="val 8210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0" y="499621"/>
            <a:ext cx="3474353" cy="3813883"/>
          </a:xfrm>
          <a:prstGeom prst="roundRect">
            <a:avLst>
              <a:gd name="adj" fmla="val 5814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2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30" y="791829"/>
            <a:ext cx="9716353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0"/>
            <a:ext cx="12186117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8192" y="2765492"/>
            <a:ext cx="4069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공통과목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4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843" y="417966"/>
            <a:ext cx="22514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사용한 언어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 descr="html5_css3_javascript5 - Nosinmiubuntu | Ubuntu en concreto, GNU/Linux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64" y="1012477"/>
            <a:ext cx="7149322" cy="57905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13" y="0"/>
            <a:ext cx="533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807026"/>
            <a:ext cx="9660349" cy="524275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96" y="1895524"/>
            <a:ext cx="3615608" cy="814326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8" y="812081"/>
            <a:ext cx="9641716" cy="5232640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6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6" y="812081"/>
            <a:ext cx="9646738" cy="5232640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936760" y="1494598"/>
            <a:ext cx="1631738" cy="71643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264615" y="972711"/>
            <a:ext cx="9650979" cy="6423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15" y="2668687"/>
            <a:ext cx="8562975" cy="914400"/>
          </a:xfrm>
          <a:prstGeom prst="round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44" y="3583087"/>
            <a:ext cx="9491519" cy="2862522"/>
          </a:xfrm>
          <a:prstGeom prst="roundRect">
            <a:avLst>
              <a:gd name="adj" fmla="val 9143"/>
            </a:avLst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50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159647" y="1527762"/>
            <a:ext cx="2572678" cy="1652491"/>
          </a:xfrm>
          <a:prstGeom prst="curvedConnector4">
            <a:avLst>
              <a:gd name="adj1" fmla="val 46105"/>
              <a:gd name="adj2" fmla="val 169226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9" y="3640347"/>
            <a:ext cx="5135704" cy="2820838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83" y="4141696"/>
            <a:ext cx="5646911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19740" y="867254"/>
            <a:ext cx="9303259" cy="40082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flipV="1">
            <a:off x="2660873" y="1487499"/>
            <a:ext cx="2559515" cy="239052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98" y="2682760"/>
            <a:ext cx="5761555" cy="4001406"/>
          </a:xfrm>
          <a:prstGeom prst="roundRect">
            <a:avLst>
              <a:gd name="adj" fmla="val 8293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6" y="3840820"/>
            <a:ext cx="6016701" cy="1953509"/>
          </a:xfrm>
          <a:prstGeom prst="roundRect">
            <a:avLst>
              <a:gd name="adj" fmla="val 9652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4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rot="5400000" flipH="1" flipV="1">
            <a:off x="3953517" y="3530734"/>
            <a:ext cx="3226190" cy="149584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4" y="1111700"/>
            <a:ext cx="4645001" cy="5298135"/>
          </a:xfrm>
          <a:prstGeom prst="roundRect">
            <a:avLst>
              <a:gd name="adj" fmla="val 3615"/>
            </a:avLst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221294" y="1752847"/>
            <a:ext cx="1962553" cy="91271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45" y="5672895"/>
            <a:ext cx="7258639" cy="737331"/>
          </a:xfrm>
          <a:prstGeom prst="roundRect">
            <a:avLst>
              <a:gd name="adj" fmla="val 22593"/>
            </a:avLst>
          </a:prstGeom>
        </p:spPr>
      </p:pic>
    </p:spTree>
    <p:extLst>
      <p:ext uri="{BB962C8B-B14F-4D97-AF65-F5344CB8AC3E}">
        <p14:creationId xmlns:p14="http://schemas.microsoft.com/office/powerpoint/2010/main" val="178439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1828800" y="2320506"/>
            <a:ext cx="3795623" cy="154412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0" y="251991"/>
            <a:ext cx="6567767" cy="2129465"/>
          </a:xfrm>
          <a:prstGeom prst="round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7" y="64283"/>
            <a:ext cx="4815251" cy="5118310"/>
          </a:xfrm>
          <a:prstGeom prst="roundRect">
            <a:avLst>
              <a:gd name="adj" fmla="val 6770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3174521" y="2017333"/>
            <a:ext cx="2518913" cy="224411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24" y="310395"/>
            <a:ext cx="6258780" cy="1706939"/>
          </a:xfrm>
          <a:prstGeom prst="roundRect">
            <a:avLst>
              <a:gd name="adj" fmla="val 14788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01" y="824755"/>
            <a:ext cx="9600011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0"/>
            <a:ext cx="12186117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63888" y="2765492"/>
            <a:ext cx="5857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일반선택과목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518" y="417965"/>
            <a:ext cx="2104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프로토타입</a:t>
            </a:r>
            <a:endParaRPr lang="ko-KR" altLang="en-US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8" y="1071517"/>
            <a:ext cx="5357324" cy="2760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04" y="3209027"/>
            <a:ext cx="3761701" cy="3296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05" y="364131"/>
            <a:ext cx="3349340" cy="485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06" y="417965"/>
            <a:ext cx="6115050" cy="60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8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808391"/>
            <a:ext cx="9660349" cy="524002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11" y="1986146"/>
            <a:ext cx="3615608" cy="633083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8" y="813443"/>
            <a:ext cx="9641716" cy="5229915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7" y="812081"/>
            <a:ext cx="9641716" cy="5232640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936760" y="1494598"/>
            <a:ext cx="1631738" cy="71643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264615" y="972711"/>
            <a:ext cx="9650979" cy="6423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15" y="2668687"/>
            <a:ext cx="8562975" cy="914400"/>
          </a:xfrm>
          <a:prstGeom prst="round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44" y="3583087"/>
            <a:ext cx="9491519" cy="2862522"/>
          </a:xfrm>
          <a:prstGeom prst="roundRect">
            <a:avLst>
              <a:gd name="adj" fmla="val 9143"/>
            </a:avLst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9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50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159647" y="1527762"/>
            <a:ext cx="2572678" cy="1652491"/>
          </a:xfrm>
          <a:prstGeom prst="curvedConnector4">
            <a:avLst>
              <a:gd name="adj1" fmla="val 46105"/>
              <a:gd name="adj2" fmla="val 169226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9" y="3640347"/>
            <a:ext cx="5135704" cy="2820838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83" y="4141696"/>
            <a:ext cx="5646911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19740" y="867254"/>
            <a:ext cx="9303259" cy="40082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flipV="1">
            <a:off x="2660873" y="1487499"/>
            <a:ext cx="2559515" cy="239052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98" y="2682760"/>
            <a:ext cx="5761555" cy="4001406"/>
          </a:xfrm>
          <a:prstGeom prst="roundRect">
            <a:avLst>
              <a:gd name="adj" fmla="val 8293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6" y="3840820"/>
            <a:ext cx="6016701" cy="1953509"/>
          </a:xfrm>
          <a:prstGeom prst="roundRect">
            <a:avLst>
              <a:gd name="adj" fmla="val 9652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9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3"/>
            <a:endCxn id="10" idx="1"/>
          </p:cNvCxnSpPr>
          <p:nvPr/>
        </p:nvCxnSpPr>
        <p:spPr>
          <a:xfrm flipV="1">
            <a:off x="4310204" y="2381733"/>
            <a:ext cx="911090" cy="104547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8" y="110151"/>
            <a:ext cx="4099546" cy="6634122"/>
          </a:xfrm>
          <a:prstGeom prst="roundRect">
            <a:avLst>
              <a:gd name="adj" fmla="val 3615"/>
            </a:avLst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221294" y="1752847"/>
            <a:ext cx="1962553" cy="125777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04" y="5591640"/>
            <a:ext cx="7258639" cy="737331"/>
          </a:xfrm>
          <a:prstGeom prst="roundRect">
            <a:avLst>
              <a:gd name="adj" fmla="val 22593"/>
            </a:avLst>
          </a:prstGeom>
        </p:spPr>
      </p:pic>
    </p:spTree>
    <p:extLst>
      <p:ext uri="{BB962C8B-B14F-4D97-AF65-F5344CB8AC3E}">
        <p14:creationId xmlns:p14="http://schemas.microsoft.com/office/powerpoint/2010/main" val="94440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1828800" y="2320506"/>
            <a:ext cx="3804249" cy="22256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0" y="251991"/>
            <a:ext cx="6567767" cy="2129465"/>
          </a:xfrm>
          <a:prstGeom prst="round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136" y="64283"/>
            <a:ext cx="4814452" cy="5118310"/>
          </a:xfrm>
          <a:prstGeom prst="roundRect">
            <a:avLst>
              <a:gd name="adj" fmla="val 6770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rot="16200000" flipH="1">
            <a:off x="2859033" y="2332821"/>
            <a:ext cx="2830712" cy="219973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24" y="310395"/>
            <a:ext cx="6258780" cy="1706939"/>
          </a:xfrm>
          <a:prstGeom prst="roundRect">
            <a:avLst>
              <a:gd name="adj" fmla="val 14788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01" y="824755"/>
            <a:ext cx="9600011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1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-3576"/>
            <a:ext cx="12186117" cy="68615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63985" y="2765492"/>
            <a:ext cx="5857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진로선택과목</a:t>
            </a:r>
          </a:p>
        </p:txBody>
      </p:sp>
    </p:spTree>
    <p:extLst>
      <p:ext uri="{BB962C8B-B14F-4D97-AF65-F5344CB8AC3E}">
        <p14:creationId xmlns:p14="http://schemas.microsoft.com/office/powerpoint/2010/main" val="23328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8" y="0"/>
            <a:ext cx="12210165" cy="6857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10892" y="2765492"/>
            <a:ext cx="3363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홈 화면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19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2" cy="527314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51" y="1895524"/>
            <a:ext cx="4383499" cy="814326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5" y="796914"/>
            <a:ext cx="9702661" cy="526297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7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34" y="718919"/>
            <a:ext cx="9665381" cy="524275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030750" y="1655795"/>
            <a:ext cx="2660214" cy="1477202"/>
          </a:xfrm>
          <a:prstGeom prst="curvedConnector4">
            <a:avLst>
              <a:gd name="adj1" fmla="val 46818"/>
              <a:gd name="adj2" fmla="val 218113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1" y="3724503"/>
            <a:ext cx="5986733" cy="2959663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4" y="4300058"/>
            <a:ext cx="5630474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22256" y="895000"/>
            <a:ext cx="9303259" cy="33857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3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15" y="718919"/>
            <a:ext cx="9665381" cy="524275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1"/>
            <a:endCxn id="7" idx="2"/>
          </p:cNvCxnSpPr>
          <p:nvPr/>
        </p:nvCxnSpPr>
        <p:spPr>
          <a:xfrm rot="10800000">
            <a:off x="6042457" y="2156605"/>
            <a:ext cx="1209584" cy="1449758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41" y="1033180"/>
            <a:ext cx="4870757" cy="5146366"/>
          </a:xfrm>
          <a:prstGeom prst="roundRect">
            <a:avLst>
              <a:gd name="adj" fmla="val 4905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911364" y="1285337"/>
            <a:ext cx="2262185" cy="87126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5" y="796914"/>
            <a:ext cx="9702661" cy="526297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>
            <a:off x="1725105" y="2040355"/>
            <a:ext cx="3890691" cy="213483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7" y="351885"/>
            <a:ext cx="6101364" cy="1688470"/>
          </a:xfrm>
          <a:prstGeom prst="roundRect">
            <a:avLst>
              <a:gd name="adj" fmla="val 996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61" y="138344"/>
            <a:ext cx="5420961" cy="5184154"/>
          </a:xfrm>
          <a:prstGeom prst="roundRect">
            <a:avLst>
              <a:gd name="adj" fmla="val 6220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5" y="796914"/>
            <a:ext cx="9702661" cy="526297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>
            <a:off x="1526875" y="2932981"/>
            <a:ext cx="4088921" cy="179429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42" y="1480982"/>
            <a:ext cx="5086350" cy="1533525"/>
          </a:xfrm>
          <a:prstGeom prst="roundRect">
            <a:avLst>
              <a:gd name="adj" fmla="val 12979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9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99" y="824755"/>
            <a:ext cx="9595014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546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사파리 줌인 없애기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4" name="RPReplay_Final16832896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2669" y="1141195"/>
            <a:ext cx="3039821" cy="53096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05" y="1141195"/>
            <a:ext cx="7293217" cy="1850383"/>
          </a:xfrm>
          <a:prstGeom prst="roundRect">
            <a:avLst>
              <a:gd name="adj" fmla="val 8742"/>
            </a:avLst>
          </a:prstGeom>
        </p:spPr>
      </p:pic>
      <p:cxnSp>
        <p:nvCxnSpPr>
          <p:cNvPr id="17" name="구부러진 연결선 16"/>
          <p:cNvCxnSpPr>
            <a:stCxn id="14" idx="3"/>
          </p:cNvCxnSpPr>
          <p:nvPr/>
        </p:nvCxnSpPr>
        <p:spPr>
          <a:xfrm flipV="1">
            <a:off x="3752490" y="2991578"/>
            <a:ext cx="3880786" cy="80445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폭발 1 10"/>
          <p:cNvSpPr/>
          <p:nvPr/>
        </p:nvSpPr>
        <p:spPr>
          <a:xfrm>
            <a:off x="4673290" y="2991578"/>
            <a:ext cx="5490656" cy="359192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67028">
            <a:off x="6126173" y="4219735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/>
      <p:bldP spid="10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3780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값 저장하기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cxnSp>
        <p:nvCxnSpPr>
          <p:cNvPr id="17" name="구부러진 연결선 16"/>
          <p:cNvCxnSpPr/>
          <p:nvPr/>
        </p:nvCxnSpPr>
        <p:spPr>
          <a:xfrm>
            <a:off x="5214461" y="1467064"/>
            <a:ext cx="1723499" cy="25529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38" y="4997672"/>
            <a:ext cx="10673032" cy="1222951"/>
          </a:xfrm>
          <a:prstGeom prst="roundRect">
            <a:avLst>
              <a:gd name="adj" fmla="val 12435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5" y="1768438"/>
            <a:ext cx="3749365" cy="198137"/>
          </a:xfrm>
          <a:prstGeom prst="round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84" y="2183427"/>
            <a:ext cx="3749365" cy="891617"/>
          </a:xfrm>
          <a:prstGeom prst="roundRect">
            <a:avLst>
              <a:gd name="adj" fmla="val 13765"/>
            </a:avLst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5" y="1086931"/>
            <a:ext cx="4435224" cy="571550"/>
          </a:xfrm>
          <a:prstGeom prst="roundRect">
            <a:avLst>
              <a:gd name="adj" fmla="val 18176"/>
            </a:avLst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84" y="971964"/>
            <a:ext cx="4458086" cy="1082134"/>
          </a:xfrm>
          <a:prstGeom prst="roundRect">
            <a:avLst>
              <a:gd name="adj" fmla="val 10290"/>
            </a:avLst>
          </a:prstGeom>
        </p:spPr>
      </p:pic>
      <p:cxnSp>
        <p:nvCxnSpPr>
          <p:cNvPr id="14" name="구부러진 연결선 13"/>
          <p:cNvCxnSpPr/>
          <p:nvPr/>
        </p:nvCxnSpPr>
        <p:spPr>
          <a:xfrm>
            <a:off x="4500490" y="1867507"/>
            <a:ext cx="2493694" cy="76172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아래쪽 화살표 15"/>
          <p:cNvSpPr/>
          <p:nvPr/>
        </p:nvSpPr>
        <p:spPr>
          <a:xfrm>
            <a:off x="5733282" y="3825096"/>
            <a:ext cx="595223" cy="698739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폭발 1 14"/>
          <p:cNvSpPr/>
          <p:nvPr/>
        </p:nvSpPr>
        <p:spPr>
          <a:xfrm>
            <a:off x="616846" y="1594710"/>
            <a:ext cx="5490656" cy="359192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 rot="21267028">
            <a:off x="2082422" y="2811666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78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/>
      <p:bldP spid="19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5937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학과 선택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cxnSp>
        <p:nvCxnSpPr>
          <p:cNvPr id="17" name="구부러진 연결선 16"/>
          <p:cNvCxnSpPr/>
          <p:nvPr/>
        </p:nvCxnSpPr>
        <p:spPr>
          <a:xfrm>
            <a:off x="3752490" y="3796036"/>
            <a:ext cx="3122763" cy="8213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1267028">
            <a:off x="5071781" y="3716714"/>
            <a:ext cx="1337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문제해결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2" y="1393506"/>
            <a:ext cx="6564878" cy="4679160"/>
          </a:xfrm>
          <a:prstGeom prst="roundRect">
            <a:avLst>
              <a:gd name="adj" fmla="val 6159"/>
            </a:avLst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65" y="2611647"/>
            <a:ext cx="3236008" cy="2385204"/>
          </a:xfrm>
          <a:prstGeom prst="rect">
            <a:avLst/>
          </a:prstGeom>
        </p:spPr>
      </p:pic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>
            <a:off x="6506689" y="3054041"/>
            <a:ext cx="1221477" cy="750209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848709" y="2932981"/>
            <a:ext cx="657979" cy="18978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폭발 1 19"/>
          <p:cNvSpPr/>
          <p:nvPr/>
        </p:nvSpPr>
        <p:spPr>
          <a:xfrm>
            <a:off x="6256887" y="50016"/>
            <a:ext cx="5490656" cy="359192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67028">
            <a:off x="7761513" y="1253739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0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79" y="21150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" y="417966"/>
            <a:ext cx="5210412" cy="3335680"/>
          </a:xfrm>
          <a:prstGeom prst="rect">
            <a:avLst/>
          </a:prstGeom>
        </p:spPr>
      </p:pic>
      <p:cxnSp>
        <p:nvCxnSpPr>
          <p:cNvPr id="16" name="구부러진 연결선 15"/>
          <p:cNvCxnSpPr>
            <a:stCxn id="34" idx="0"/>
          </p:cNvCxnSpPr>
          <p:nvPr/>
        </p:nvCxnSpPr>
        <p:spPr>
          <a:xfrm rot="16200000" flipV="1">
            <a:off x="4574299" y="2210937"/>
            <a:ext cx="1285669" cy="117700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45" y="417966"/>
            <a:ext cx="5658871" cy="3360405"/>
          </a:xfrm>
          <a:prstGeom prst="rect">
            <a:avLst/>
          </a:prstGeom>
        </p:spPr>
      </p:pic>
      <p:cxnSp>
        <p:nvCxnSpPr>
          <p:cNvPr id="8" name="구부러진 연결선 7"/>
          <p:cNvCxnSpPr/>
          <p:nvPr/>
        </p:nvCxnSpPr>
        <p:spPr>
          <a:xfrm rot="5400000" flipH="1" flipV="1">
            <a:off x="5641636" y="2251587"/>
            <a:ext cx="1578768" cy="111275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08" y="3442273"/>
            <a:ext cx="4412854" cy="3372927"/>
          </a:xfrm>
          <a:prstGeom prst="roundRect">
            <a:avLst>
              <a:gd name="adj" fmla="val 12831"/>
            </a:avLst>
          </a:prstGeom>
        </p:spPr>
      </p:pic>
      <p:pic>
        <p:nvPicPr>
          <p:cNvPr id="5" name="Screen_Recording_20230615_004636_Samsung Inter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7746" y="3898"/>
            <a:ext cx="10972800" cy="68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546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(PWA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창 색 변경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" y="1245831"/>
            <a:ext cx="6351241" cy="4814335"/>
          </a:xfrm>
          <a:prstGeom prst="roundRect">
            <a:avLst>
              <a:gd name="adj" fmla="val 4286"/>
            </a:avLst>
          </a:prstGeom>
        </p:spPr>
      </p:pic>
      <p:cxnSp>
        <p:nvCxnSpPr>
          <p:cNvPr id="17" name="구부러진 연결선 16"/>
          <p:cNvCxnSpPr/>
          <p:nvPr/>
        </p:nvCxnSpPr>
        <p:spPr>
          <a:xfrm rot="10800000">
            <a:off x="6870979" y="2830644"/>
            <a:ext cx="777062" cy="74931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09" y="2203506"/>
            <a:ext cx="3895640" cy="3110366"/>
          </a:xfrm>
          <a:prstGeom prst="rect">
            <a:avLst/>
          </a:prstGeom>
        </p:spPr>
      </p:pic>
      <p:sp>
        <p:nvSpPr>
          <p:cNvPr id="14" name="폭발 1 13"/>
          <p:cNvSpPr/>
          <p:nvPr/>
        </p:nvSpPr>
        <p:spPr>
          <a:xfrm>
            <a:off x="6168092" y="64283"/>
            <a:ext cx="5249122" cy="297724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482789" y="2455305"/>
            <a:ext cx="388189" cy="4054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 rot="21267028">
            <a:off x="7464932" y="1031964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61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1" grpId="0"/>
      <p:bldP spid="11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3576"/>
            <a:ext cx="12185650" cy="6861576"/>
          </a:xfrm>
          <a:prstGeom prst="rect">
            <a:avLst/>
          </a:prstGeo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644825" y="417966"/>
            <a:ext cx="6575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kumimoji="0" lang="en-US" altLang="ko-KR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(3D</a:t>
            </a: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오브젝트 로딩 시간 단축</a:t>
            </a:r>
            <a:r>
              <a:rPr kumimoji="0" lang="en-US" altLang="ko-KR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431" y="2022876"/>
            <a:ext cx="3261115" cy="2659610"/>
          </a:xfrm>
          <a:prstGeom prst="roundRect">
            <a:avLst>
              <a:gd name="adj" fmla="val 14720"/>
            </a:avLst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15" y="2173909"/>
            <a:ext cx="2990976" cy="2508577"/>
          </a:xfrm>
          <a:prstGeom prst="roundRect">
            <a:avLst>
              <a:gd name="adj" fmla="val 14948"/>
            </a:avLst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8" y="1069751"/>
            <a:ext cx="4980971" cy="1006371"/>
          </a:xfrm>
          <a:prstGeom prst="rect">
            <a:avLst/>
          </a:prstGeom>
        </p:spPr>
      </p:pic>
      <p:sp>
        <p:nvSpPr>
          <p:cNvPr id="14" name="폭발 1 13"/>
          <p:cNvSpPr/>
          <p:nvPr/>
        </p:nvSpPr>
        <p:spPr>
          <a:xfrm>
            <a:off x="6172582" y="47958"/>
            <a:ext cx="5249122" cy="297724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10160">
                <a:solidFill>
                  <a:srgbClr val="4472C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3932567" y="3350247"/>
            <a:ext cx="3347049" cy="25984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구부러진 연결선 35"/>
          <p:cNvCxnSpPr/>
          <p:nvPr/>
        </p:nvCxnSpPr>
        <p:spPr>
          <a:xfrm rot="16200000" flipH="1">
            <a:off x="5055308" y="3765555"/>
            <a:ext cx="1491915" cy="99204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51" y="5007533"/>
            <a:ext cx="5730737" cy="1287892"/>
          </a:xfrm>
          <a:prstGeom prst="round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1267028">
            <a:off x="7577076" y="1024118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9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/>
      <p:bldP spid="17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3576"/>
            <a:ext cx="12185650" cy="6861576"/>
          </a:xfrm>
          <a:prstGeom prst="rect">
            <a:avLst/>
          </a:prstGeo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644824" y="417966"/>
            <a:ext cx="6204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특정 문자 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or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숫자만 입력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3" y="3321846"/>
            <a:ext cx="5303317" cy="1915339"/>
          </a:xfrm>
          <a:prstGeom prst="roundRect">
            <a:avLst>
              <a:gd name="adj" fmla="val 8651"/>
            </a:avLst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3" y="1240476"/>
            <a:ext cx="5303317" cy="1886415"/>
          </a:xfrm>
          <a:prstGeom prst="roundRect">
            <a:avLst>
              <a:gd name="adj" fmla="val 8002"/>
            </a:avLst>
          </a:prstGeom>
        </p:spPr>
      </p:pic>
      <p:sp>
        <p:nvSpPr>
          <p:cNvPr id="14" name="폭발 1 13"/>
          <p:cNvSpPr/>
          <p:nvPr/>
        </p:nvSpPr>
        <p:spPr>
          <a:xfrm>
            <a:off x="6523302" y="1165741"/>
            <a:ext cx="5249122" cy="297724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10160">
                <a:solidFill>
                  <a:srgbClr val="4472C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 rot="21267028">
            <a:off x="7835869" y="2156855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36" name="구부러진 연결선 35"/>
          <p:cNvCxnSpPr>
            <a:stCxn id="3" idx="1"/>
          </p:cNvCxnSpPr>
          <p:nvPr/>
        </p:nvCxnSpPr>
        <p:spPr>
          <a:xfrm rot="10800000">
            <a:off x="5322499" y="3025201"/>
            <a:ext cx="1279217" cy="221198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15" y="4593551"/>
            <a:ext cx="5345103" cy="1287268"/>
          </a:xfrm>
          <a:prstGeom prst="roundRect">
            <a:avLst>
              <a:gd name="adj" fmla="val 9772"/>
            </a:avLst>
          </a:prstGeom>
        </p:spPr>
      </p:pic>
      <p:cxnSp>
        <p:nvCxnSpPr>
          <p:cNvPr id="17" name="구부러진 연결선 16"/>
          <p:cNvCxnSpPr/>
          <p:nvPr/>
        </p:nvCxnSpPr>
        <p:spPr>
          <a:xfrm rot="10800000">
            <a:off x="5874590" y="5159074"/>
            <a:ext cx="727125" cy="27306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1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3" grpId="0"/>
      <p:bldP spid="23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210" y="417966"/>
            <a:ext cx="4069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noProof="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넣고 싶어서 넣은 기능</a:t>
            </a:r>
            <a:r>
              <a:rPr lang="en-US" altLang="ko-KR" sz="3000" noProof="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^^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64283"/>
            <a:ext cx="3301801" cy="6717825"/>
          </a:xfrm>
          <a:prstGeom prst="roundRect">
            <a:avLst>
              <a:gd name="adj" fmla="val 2876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75" y="1108282"/>
            <a:ext cx="3922637" cy="2682668"/>
          </a:xfrm>
          <a:prstGeom prst="roundRect">
            <a:avLst>
              <a:gd name="adj" fmla="val 4621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6" y="1126264"/>
            <a:ext cx="3869629" cy="2682668"/>
          </a:xfrm>
          <a:prstGeom prst="roundRect">
            <a:avLst>
              <a:gd name="adj" fmla="val 5237"/>
            </a:avLst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6" y="3963232"/>
            <a:ext cx="3869629" cy="24185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6175" y="3963232"/>
            <a:ext cx="3922637" cy="2418518"/>
          </a:xfrm>
          <a:prstGeom prst="roundRect">
            <a:avLst>
              <a:gd name="adj" fmla="val 5442"/>
            </a:avLst>
          </a:prstGeom>
        </p:spPr>
      </p:pic>
      <p:cxnSp>
        <p:nvCxnSpPr>
          <p:cNvPr id="13" name="구부러진 연결선 12"/>
          <p:cNvCxnSpPr>
            <a:endCxn id="11" idx="3"/>
          </p:cNvCxnSpPr>
          <p:nvPr/>
        </p:nvCxnSpPr>
        <p:spPr>
          <a:xfrm rot="10800000">
            <a:off x="4410076" y="5172492"/>
            <a:ext cx="769097" cy="911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3" idx="1"/>
            <a:endCxn id="5" idx="3"/>
          </p:cNvCxnSpPr>
          <p:nvPr/>
        </p:nvCxnSpPr>
        <p:spPr>
          <a:xfrm rot="10800000" flipV="1">
            <a:off x="4410075" y="2449616"/>
            <a:ext cx="326100" cy="1798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210" y="417966"/>
            <a:ext cx="3582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느낀 점 및 아쉬운 점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1892" y="4620586"/>
            <a:ext cx="1060186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기능적인 부분에서는 아무래도 수시이다 보니 많은 과목을 직접 입력해야 한다는 번거로움이 가장 아쉬운 부분인 것 같고 또 최대한 여러 페이지를 만들 수 있게 대학 점수 비교하는 부분을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.csv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파일을 이용하긴 했지만 더 많은 대학을 만들지는 못해 아쉬운 것 같다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892" y="4158921"/>
            <a:ext cx="153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아쉬운 점</a:t>
            </a:r>
            <a:endParaRPr lang="ko-KR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892" y="1467025"/>
            <a:ext cx="124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느낀 점</a:t>
            </a:r>
            <a:endParaRPr lang="ko-KR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892" y="1928690"/>
            <a:ext cx="10601864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만들고 보니 </a:t>
            </a:r>
            <a:r>
              <a:rPr lang="ko-KR" altLang="en-US" sz="2000" b="1" dirty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부산대와 부경대만큼은 환산법을 외울 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정도로 환산식을 많이 보았고 구현하기에 생각보다 어려웠다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거기다가 그 많은 학교의 환산식을 구현하는 거는 개인이 하기에는 좀 어려울 것 같다고 느꼈다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그렇지만 이거를 만드는 과정에서 많은 오류나 개선할 점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추가하고 싶은 것들이 있었는데 그걸 해결하거나 추가하는 과정에서 찾아보기도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(e.g. 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비동기와 동기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 script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태그와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link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태그 차이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 PWA / JS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이벤트 등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하면서 공부가 되었던 것 같다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79" y="21150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47" t="23121" r="16698" b="19552"/>
          <a:stretch/>
        </p:blipFill>
        <p:spPr>
          <a:xfrm>
            <a:off x="1036790" y="549437"/>
            <a:ext cx="3847381" cy="1768415"/>
          </a:xfrm>
          <a:prstGeom prst="rect">
            <a:avLst/>
          </a:prstGeom>
        </p:spPr>
      </p:pic>
      <p:cxnSp>
        <p:nvCxnSpPr>
          <p:cNvPr id="16" name="구부러진 연결선 15"/>
          <p:cNvCxnSpPr>
            <a:stCxn id="34" idx="0"/>
            <a:endCxn id="9" idx="2"/>
          </p:cNvCxnSpPr>
          <p:nvPr/>
        </p:nvCxnSpPr>
        <p:spPr>
          <a:xfrm rot="16200000" flipV="1">
            <a:off x="4120012" y="1158322"/>
            <a:ext cx="660097" cy="297915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34154" r="11837" b="13221"/>
          <a:stretch/>
        </p:blipFill>
        <p:spPr>
          <a:xfrm>
            <a:off x="7129614" y="549438"/>
            <a:ext cx="3847381" cy="1768415"/>
          </a:xfrm>
          <a:prstGeom prst="rect">
            <a:avLst/>
          </a:prstGeom>
        </p:spPr>
      </p:pic>
      <p:cxnSp>
        <p:nvCxnSpPr>
          <p:cNvPr id="8" name="구부러진 연결선 7"/>
          <p:cNvCxnSpPr>
            <a:stCxn id="34" idx="0"/>
            <a:endCxn id="2" idx="2"/>
          </p:cNvCxnSpPr>
          <p:nvPr/>
        </p:nvCxnSpPr>
        <p:spPr>
          <a:xfrm rot="5400000" flipH="1" flipV="1">
            <a:off x="7166424" y="1091068"/>
            <a:ext cx="660096" cy="311366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65" y="2977949"/>
            <a:ext cx="7249348" cy="34142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3302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34" y="458244"/>
            <a:ext cx="1019175" cy="120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1" y="679084"/>
            <a:ext cx="3067050" cy="600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1569" y="365362"/>
            <a:ext cx="749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+</a:t>
            </a:r>
            <a:endParaRPr lang="ko-KR" altLang="en-US" sz="6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34" y="1842296"/>
            <a:ext cx="9508782" cy="451667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776603" y="417966"/>
            <a:ext cx="77777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/>
              <a:t>+</a:t>
            </a:r>
            <a:endParaRPr lang="ko-KR" altLang="en-US" sz="66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80" y="450702"/>
            <a:ext cx="3812826" cy="10425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82326" y="6488471"/>
            <a:ext cx="690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/>
              <a:t>:</a:t>
            </a:r>
            <a:r>
              <a:rPr lang="en-US" altLang="ko-KR" dirty="0">
                <a:hlinkClick r:id="rId8"/>
              </a:rPr>
              <a:t>https://github.com/</a:t>
            </a:r>
            <a:r>
              <a:rPr lang="en-US" altLang="ko-KR" dirty="0" err="1">
                <a:hlinkClick r:id="rId8"/>
              </a:rPr>
              <a:t>mayooear</a:t>
            </a:r>
            <a:r>
              <a:rPr lang="en-US" altLang="ko-KR" dirty="0">
                <a:hlinkClick r:id="rId8"/>
              </a:rPr>
              <a:t>/gpt4-pdf-chatbot-langchain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68"/>
            <a:ext cx="12192000" cy="58114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315"/>
            <a:ext cx="12192000" cy="58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7958" y="417966"/>
            <a:ext cx="3504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벡터 데이터베이스란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6" y="1183501"/>
            <a:ext cx="2895025" cy="25164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1" y="1183501"/>
            <a:ext cx="5173133" cy="2516429"/>
          </a:xfrm>
          <a:prstGeom prst="rect">
            <a:avLst/>
          </a:prstGeom>
        </p:spPr>
      </p:pic>
      <p:cxnSp>
        <p:nvCxnSpPr>
          <p:cNvPr id="20" name="구부러진 연결선 19"/>
          <p:cNvCxnSpPr>
            <a:stCxn id="19" idx="3"/>
            <a:endCxn id="18" idx="1"/>
          </p:cNvCxnSpPr>
          <p:nvPr/>
        </p:nvCxnSpPr>
        <p:spPr>
          <a:xfrm>
            <a:off x="5960534" y="2441716"/>
            <a:ext cx="1794932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stCxn id="40" idx="3"/>
            <a:endCxn id="18" idx="2"/>
          </p:cNvCxnSpPr>
          <p:nvPr/>
        </p:nvCxnSpPr>
        <p:spPr>
          <a:xfrm flipV="1">
            <a:off x="7554468" y="3699930"/>
            <a:ext cx="1648511" cy="1134524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531" y="3579036"/>
            <a:ext cx="1392937" cy="251083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173222" y="6104604"/>
            <a:ext cx="336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ChatGpt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같은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대형 언어 모델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(LLM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6488668"/>
            <a:ext cx="106134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*</a:t>
            </a:r>
            <a:r>
              <a:rPr lang="ko-KR" altLang="en-US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임베딩</a:t>
            </a:r>
            <a:r>
              <a:rPr lang="en-US" altLang="ko-KR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사람이 </a:t>
            </a:r>
            <a:r>
              <a:rPr lang="ko-KR" altLang="en-US" sz="1700" dirty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쓰는 자연어를 기계가 이해할 수 있는 숫자의 나열인 벡터로 바꾼 결과 혹은 그 과정 전체를 의미합니다</a:t>
            </a:r>
            <a:r>
              <a:rPr lang="en-US" altLang="ko-KR" sz="1700" dirty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700" dirty="0">
              <a:solidFill>
                <a:schemeClr val="accent2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843865" y="1181669"/>
            <a:ext cx="575734" cy="48145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4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288</Words>
  <Application>Microsoft Office PowerPoint</Application>
  <PresentationFormat>와이드스크린</PresentationFormat>
  <Paragraphs>40</Paragraphs>
  <Slides>64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맑은 고딕</vt:lpstr>
      <vt:lpstr>경기천년바탕 Regular</vt:lpstr>
      <vt:lpstr>Arial</vt:lpstr>
      <vt:lpstr>경기천년바탕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130</cp:revision>
  <dcterms:created xsi:type="dcterms:W3CDTF">2023-05-05T02:32:43Z</dcterms:created>
  <dcterms:modified xsi:type="dcterms:W3CDTF">2023-06-16T15:57:33Z</dcterms:modified>
</cp:coreProperties>
</file>